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B55A0F0-33C6-4B43-BB3C-9250A1143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71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CED9757-058D-4BA0-96A1-700172DC0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27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ED00ACF5-8E83-491C-A5E0-8627A3046F9B}" type="slidenum">
              <a:rPr lang="en-US" altLang="en-US" sz="1200" smtClean="0"/>
              <a:pPr eaLnBrk="1" hangingPunct="1">
                <a:defRPr/>
              </a:pPr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93A5C549-C10E-4BBE-87A7-37F0E1656351}" type="slidenum">
              <a:rPr lang="en-US" altLang="en-US" sz="1200" smtClean="0"/>
              <a:pPr eaLnBrk="1" hangingPunct="1">
                <a:defRPr/>
              </a:pPr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34A2F304-BC97-41DF-ABE4-22E121AA82AA}" type="slidenum">
              <a:rPr lang="en-US" altLang="en-US" sz="1200" smtClean="0"/>
              <a:pPr eaLnBrk="1" hangingPunct="1">
                <a:defRPr/>
              </a:pPr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0588CFDB-D580-4B94-A563-FCB2F17AC94F}" type="slidenum">
              <a:rPr lang="en-US" altLang="en-US" sz="1200" smtClean="0"/>
              <a:pPr eaLnBrk="1" hangingPunct="1">
                <a:defRPr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684C8CCD-A9A9-4FA9-AA36-54DE163CD93E}" type="slidenum">
              <a:rPr lang="en-US" altLang="en-US" sz="1200" smtClean="0"/>
              <a:pPr eaLnBrk="1" hangingPunct="1">
                <a:defRPr/>
              </a:pPr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BEE3EB93-4B7A-4D07-9AEB-EBE2633471C2}" type="slidenum">
              <a:rPr lang="en-US" altLang="en-US" sz="1200" smtClean="0"/>
              <a:pPr eaLnBrk="1" hangingPunct="1">
                <a:defRPr/>
              </a:pPr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5A028C69-EEFD-40C4-A17A-34302A599289}" type="slidenum">
              <a:rPr lang="en-US" altLang="en-US" sz="1200" smtClean="0"/>
              <a:pPr eaLnBrk="1" hangingPunct="1">
                <a:defRPr/>
              </a:pPr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AEB3E48A-BB7D-4AE3-80B0-7D92F9F934C8}" type="slidenum">
              <a:rPr lang="en-US" altLang="en-US" sz="1200" smtClean="0"/>
              <a:pPr eaLnBrk="1" hangingPunct="1">
                <a:defRPr/>
              </a:pPr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80978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04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19092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93254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anose="020B0606020202030204" pitchFamily="34" charset="0"/>
              </a:rPr>
              <a:t>H091</a:t>
            </a:r>
            <a:r>
              <a:rPr lang="en-US" sz="2500" b="1" dirty="0"/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權能是在血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THERE IS POWER IN THE BLOOD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你願脫離罪惡的重擔麼？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Would you be free from the burden of sin?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權能是在血，權能在血；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There’s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你願勝過罪惡的轄制麼？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Would you o’er evil a victory win?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奇妙的權能是在血.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There’s wonderful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blood.</a:t>
            </a:r>
            <a:r>
              <a:rPr lang="zh-TW" altLang="en-US" sz="2800" dirty="0"/>
              <a:t> 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有權能！能！奇妙大權能，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wonder-working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在羔羊之寶血！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blood of the Lamb;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有權能！能！奇妙大權能，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wonder-working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在聖潔羔羊之寶血！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precious blood of the Lamb.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8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你願脫離情慾的纏累麼？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Would you be free from your passion and pride?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權能是在血，權能在血；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There’s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快到加略泉源得潔淨罷，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Come for a cleansing to Calvary’s tide;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奇妙的權能是在血。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There’s wonderful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blood. 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有權能！能！奇妙大權能，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wonder-working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在羔羊之寶血！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blood of the Lamb;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有權能！能！奇妙大權能，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Wonder-working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在聖潔羔羊之寶血！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precious blood of the Lamb.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你願潔淨猶如雪一般麼？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Would you be whiter, much whiter than snow?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權能是在血，權能在血；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There’s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再無罪跡正當生命湧流，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Sin stains are lost in its life-giving flow;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奇妙的權能是在血。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There’s wonderful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有權能！能！奇妙大權能，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wonder-working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在羔羊之寶血！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blood of the Lamb;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有權能！能！奇妙大權能，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wonder-working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在聖潔羔羊之寶血！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precious blood of the Lamb.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你願事奉聖潔的君王麼？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Would you do service for Jesus your King?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權能是在血，權能在血；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There’s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你願天天都歡樂歌唱麼？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Would you live daily His praises to sing?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奇妙的權能是在血。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There’s wonderful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in the blood.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091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有權能！能！奇妙大權能，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wonder-working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在羔羊之寶血！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blood of the Lamb;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有權能！能！奇妙大權能，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There is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, wonder-working </a:t>
            </a:r>
            <a:r>
              <a:rPr lang="en-US" altLang="zh-TW" sz="2800" dirty="0" err="1"/>
              <a:t>pow’r</a:t>
            </a:r>
            <a:endParaRPr lang="en-US" altLang="zh-TW" sz="28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在聖潔羔羊之寶血！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precious blood of the Lamb.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540</TotalTime>
  <Words>598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H091  權能是在血  THERE IS POWER IN THE BLOOD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H091 權能是在血 THERE IS POWER IN THE BLOOD</dc:title>
  <dc:subject>Hymnary 聖徒詩歌</dc:subject>
  <dc:creator>Lewis E. Jones</dc:creator>
  <cp:lastModifiedBy>Timothy Liang</cp:lastModifiedBy>
  <cp:revision>66</cp:revision>
  <dcterms:created xsi:type="dcterms:W3CDTF">2001-04-19T19:07:54Z</dcterms:created>
  <dcterms:modified xsi:type="dcterms:W3CDTF">2017-08-01T21:52:34Z</dcterms:modified>
</cp:coreProperties>
</file>